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5"/>
    <p:restoredTop sz="94637"/>
  </p:normalViewPr>
  <p:slideViewPr>
    <p:cSldViewPr snapToGrid="0" snapToObjects="1">
      <p:cViewPr varScale="1">
        <p:scale>
          <a:sx n="67" d="100"/>
          <a:sy n="67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5B62C-EC06-E946-A5F9-FDE2345DB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E905C-0F35-5B42-A4AE-EA321201F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3C153-3FDE-8D47-B42A-6C24E60C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7FB2B-D1E0-544A-A18C-514E672C7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D5383-D892-CC45-BDEA-77E8B1585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2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ACF01-B825-DD49-8C3F-2519D9F3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D3739-7165-0144-BD31-D91B88BCD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87611-309C-2448-B4E3-524E04E7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776B6-4776-584B-8C70-80D7B607E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1839F-375A-9A44-9E07-D8EE6F1D1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A129F-CA88-B649-86FD-296569B89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1BC86-74EC-7E43-ACEE-316347505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2D706-2982-D243-AA68-CF857D58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0C904-2C7F-0040-8EC1-EAC8FDAA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D4735-A875-FC43-9A96-1E87B17C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98485-4B6E-AD43-88C1-31E5F675E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B2AA5-A569-794B-97D7-7BC81EC62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FD72E-7985-BF4C-A1FB-E254A5A3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970B6-D5AA-1E45-80F1-01DF4C10C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CEEB7-D578-0A49-B774-8A8A6546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7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35DA-3CD3-664A-8393-2C9941044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B822D-9253-6347-9EE1-7895B05F7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71909-CD00-E844-BA62-5D45FDF3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A2452-1BB4-CE41-BF39-F5661CC14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6CB82-F088-5E45-9897-31881A8F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8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7A82-FC91-3247-B464-FEF5FDD2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7E5BA-C16F-7045-8B1C-CC8F68B8D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066EE-2A45-134C-AB45-B2A0CF51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03FC-BD15-C242-A2BB-20318D2F7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56B6A-FC1E-7346-BB06-17CBA7B96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669F4-5CBF-F744-AA6E-2C174F90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6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05DEA-3B5D-0C46-8698-4F58D44DC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A1B10-8A17-4F40-9A26-E2E06D2D7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E2EA7-7C6A-6241-BA41-75FBCCADF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ACFA13-E087-0147-8E0C-97E25863B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0D10D-C02B-E74A-9869-254A39F4B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BCAC57-3593-9845-AED3-7D9D253FF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B0E289-4D4C-C349-82C3-713A25D2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0AB4DC-9853-8047-9836-87468E3B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4CD6A-A347-5E4C-AEC8-A66FEE673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1AD97-EE2B-B440-A4F5-51543D772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83D5D4-D784-D84F-8D92-4742816E6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97F4F-4061-C343-A64D-A1052962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2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A0B1D-000D-DC4A-A1EC-723C2F8F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1ACE0-0B66-5241-A910-CBED6C81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65E16-345A-004C-A6B6-DAABF773B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6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C7F6D-6E20-3047-8962-B8786BE75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70D7C-9D0E-3F44-AF79-DD0AFD18B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D1CD7-0C3F-374F-8BB5-1E518C0E3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275E3-5305-1740-A12B-EA56308A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F2659-A481-624A-A54E-A1F8773A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19F75-71D3-3048-B71C-6C313501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3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19306-8C39-AC4F-B331-945FA2627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1B8375-5795-DE40-BAC2-7D98CC614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0D48B-453E-A74A-87D0-F8F159AC1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EC31B-5962-5644-B4CF-50C4F3A38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2572A-C48C-7141-AF58-AC5FD4689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FFC69-5F30-AC41-861F-62D33012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0FE939-F9E0-2F40-8D1E-5901911F6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B9821-6E20-CD46-B2B6-B887A3FE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E46D3-5595-274F-8027-CC5DEDBA8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9E3BC-5C1E-1941-9C24-5310B73D67B1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94884-ED87-6245-BF7E-9A1A4C966F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C8981-44FB-9748-9659-B6D0E1C23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9EB9C-72A8-3147-8A95-CC047CEC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2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s.microsoft.com/l/channel/19%3ae96325e891e94ee186f4ecf93da41c2d%40thread.tacv2/General?groupId=c9ad7f22-be06-4633-bf98-2df1dc8640f6&amp;tenantId=9f256e05-cd04-4e8a-a28b-11b2324a97d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78B2F56-1377-6746-9E59-692A4EE23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509947"/>
              </p:ext>
            </p:extLst>
          </p:nvPr>
        </p:nvGraphicFramePr>
        <p:xfrm>
          <a:off x="-1" y="-1"/>
          <a:ext cx="12192001" cy="55955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159038229"/>
                    </a:ext>
                  </a:extLst>
                </a:gridCol>
                <a:gridCol w="3530009">
                  <a:extLst>
                    <a:ext uri="{9D8B030D-6E8A-4147-A177-3AD203B41FA5}">
                      <a16:colId xmlns:a16="http://schemas.microsoft.com/office/drawing/2014/main" val="339967076"/>
                    </a:ext>
                  </a:extLst>
                </a:gridCol>
                <a:gridCol w="6833191">
                  <a:extLst>
                    <a:ext uri="{9D8B030D-6E8A-4147-A177-3AD203B41FA5}">
                      <a16:colId xmlns:a16="http://schemas.microsoft.com/office/drawing/2014/main" val="138598491"/>
                    </a:ext>
                  </a:extLst>
                </a:gridCol>
              </a:tblGrid>
              <a:tr h="1107408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Website/App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Pagina Web/Aplicacion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Log in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Informaton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Informacion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para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Iniciar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Sesion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36543877"/>
                  </a:ext>
                </a:extLst>
              </a:tr>
              <a:tr h="448813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Video Conference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Video-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Conferencia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Microsoft</a:t>
                      </a:r>
                      <a:r>
                        <a:rPr lang="en-US" sz="1600" b="0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 Teams</a:t>
                      </a:r>
                      <a:endParaRPr lang="en-US" sz="1600" b="0" i="0" u="sng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Click 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Here </a:t>
                      </a:r>
                      <a:r>
                        <a:rPr lang="en-US" sz="1600" b="0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Microsoft</a:t>
                      </a:r>
                      <a:r>
                        <a:rPr lang="en-US" sz="1600" b="0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 Teams</a:t>
                      </a:r>
                      <a:endParaRPr lang="en-US" sz="1600" b="0" i="0" u="sng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b="0" i="0" u="sng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0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Microsoft</a:t>
                      </a:r>
                      <a:r>
                        <a:rPr lang="en-US" sz="1600" b="0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 Teams</a:t>
                      </a:r>
                      <a:endParaRPr lang="en-US" sz="1600" b="0" i="0" u="sng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E-mail:</a:t>
                      </a:r>
                      <a:r>
                        <a:rPr lang="en-US" sz="16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STUDENT-6 </a:t>
                      </a:r>
                      <a:r>
                        <a:rPr lang="en-US" sz="1600" b="1" i="0" u="sng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digit-ID-NUMBER</a:t>
                      </a:r>
                      <a:r>
                        <a:rPr lang="en-US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@Yonkerspublicschools.org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0" i="1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Example: if student ID is 010203 then the e-mail is 010203@yonkerspublicschools.org</a:t>
                      </a:r>
                    </a:p>
                    <a:p>
                      <a:endParaRPr lang="en-US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Password:</a:t>
                      </a:r>
                      <a:r>
                        <a:rPr lang="en-US" sz="16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8-Digit Birthdate (i.e. February 1st, 20200 is 02012000)</a:t>
                      </a:r>
                    </a:p>
                    <a:p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------------  -----------  ----------- ----------- </a:t>
                      </a:r>
                    </a:p>
                    <a:p>
                      <a:r>
                        <a:rPr lang="en-US" sz="1600" b="1" i="0" u="none" strike="noStrike" kern="120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Correo</a:t>
                      </a:r>
                      <a:r>
                        <a:rPr lang="en-US" sz="16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electronico</a:t>
                      </a:r>
                      <a:r>
                        <a:rPr lang="en-US" sz="16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6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NUMERO-6 </a:t>
                      </a:r>
                      <a:r>
                        <a:rPr lang="en-US" sz="16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digitos</a:t>
                      </a: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-DE </a:t>
                      </a:r>
                      <a:r>
                        <a:rPr lang="en-US" sz="16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ESTUDIANTE</a:t>
                      </a:r>
                      <a:r>
                        <a:rPr lang="en-US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@Yonkerspublicschools.org</a:t>
                      </a:r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0" u="none" strike="noStrike" kern="120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Contraseña</a:t>
                      </a:r>
                      <a:r>
                        <a:rPr lang="en-US" sz="16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6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</a:t>
                      </a:r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Nacimiento de 8 digitos (</a:t>
                      </a:r>
                      <a:r>
                        <a:rPr lang="en-US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Ejemplo</a:t>
                      </a:r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1ero de </a:t>
                      </a:r>
                      <a:r>
                        <a:rPr lang="en-US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Febrero</a:t>
                      </a:r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2007 es 02012007)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905998"/>
                  </a:ext>
                </a:extLst>
              </a:tr>
            </a:tbl>
          </a:graphicData>
        </a:graphic>
      </p:graphicFrame>
      <p:pic>
        <p:nvPicPr>
          <p:cNvPr id="8" name="Picture 7" descr="A picture containing object, clock, drawing&#10;&#10;Description automatically generated">
            <a:extLst>
              <a:ext uri="{FF2B5EF4-FFF2-40B4-BE49-F238E27FC236}">
                <a16:creationId xmlns:a16="http://schemas.microsoft.com/office/drawing/2014/main" id="{D64A93C2-A19E-574B-82EB-67A6AC537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8781" y="2797772"/>
            <a:ext cx="1323648" cy="123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71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ALMANZAR, NICOLE</dc:creator>
  <cp:lastModifiedBy>RAMOS, MANUEL</cp:lastModifiedBy>
  <cp:revision>5</cp:revision>
  <dcterms:created xsi:type="dcterms:W3CDTF">2020-07-03T20:09:35Z</dcterms:created>
  <dcterms:modified xsi:type="dcterms:W3CDTF">2020-09-03T14:09:40Z</dcterms:modified>
</cp:coreProperties>
</file>